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 Type="http://schemas.openxmlformats.org/officeDocument/2006/relationships/customXml" Target="../customXml/item2.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 Type="http://schemas.openxmlformats.org/officeDocument/2006/relationships/customXml" Target="../customXml/item3.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 Type="http://schemas.openxmlformats.org/officeDocument/2006/relationships/slideMaster" Target="slideMasters/slideMaster1.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 Type="http://schemas.openxmlformats.org/officeDocument/2006/relationships/slide" Target="slides/slide1.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commentAuthors" Target="commentAuthors.xml"/><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59" Type="http://schemas.microsoft.com/office/2016/11/relationships/changesInfo" Target="changesInfos/changesInfo1.xml"/><Relationship Id="rId6" Type="http://schemas.openxmlformats.org/officeDocument/2006/relationships/slide" Target="slides/slide2.xml"/><Relationship Id="rId60" Type="http://schemas.microsoft.com/office/2015/10/relationships/revisionInfo" Target="revisionInfo.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1/27/22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jpe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Data wrangling included merging API datasets, cleaning inconsistent entries, imputing missing payload masses, engineering orbit category features, and converting landing outcomes into binary labels. We structured the final dataset into fact tables suitable for visualization, SQL querying, and modeling.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We produced scatter plots, bar charts, and line trends to explore relationships between payload mass, orbit type, launch site, and success rate. Visualizations revealed a strong relationship between payload range and booster reuse frequency, as well as site‑specific performance differences.</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r>
              <a:t>SQL queries were executed to extract insights including: unique launch site names, total payload mass per customer agency, payload averages by booster version, and landing outcome frequencies across date ranges. These queries validated insights observed in visual EDA.</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A Folium geospatial map was built to display global launch site positions, color‑coded by launch outcome. Markers, circles, and polylines show proximity to infrastructure such as coastlines and runways.</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A Plotly Dash dashboard visualized launch success probability across launch sites, payload ranges, and orbit categories. Interactivity allowed filtering by booster version and payload mass via sliders and dropdowns.</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We trained Logistic Regression, KNN, SVM, and Random Forest models to predict launch success. A grid search was performed for hyperparameter tuning, and models were evaluated using accuracy, F1‑score, and confusion matrices. Random Forest achieved the highest accuracy at 89%.</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Key findings include: launch success rates increase with booster reuse; payload mass influences outcome probability; and certain orbit types exhibit higher reliability. Predictive models successfully estimate launch success with strong precision.</a:t>
            </a: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t>Key findings include: launch success rates increase with booster reuse; payload mass influences outcome probability; and certain orbit types exhibit higher reliability. Predictive models successfully estimate launch success with strong precision.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This project analyzes SpaceX Falcon 9 launch data to understand factors influencing launch success. Data was acquired from the SpaceX REST API and supplemented with web‑scraped launch records. After cleaning and wrangling the data, we performed exploratory analysis using visualizations and SQL. Interactive analytics were built using Folium for geospatial mapping and Plotly Dash for dashboards. Finally, we developed and evaluated multiple classification models to predict launch success, identifying Random Forest as the strongest performer.</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The commercial space industry has grown rapidly, with SpaceX leading in reusable rocket technology. Understanding launch performance helps optimize mission planning and cost efficiency. Our goal is to analyze historical Falcon 9 launch data to address questions about launch behavior, payload influence, orbit type performance, and the feasibility of predicting launch success.</a:t>
            </a: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SpaceX launch performance is strongly affected by payload mass, orbit type, and booster reuse history. Predictive modeling demonstrates that machine learning can reliably estimate launch success likelihood. Future work may incorporate weather factors and mission types for improved prediction.</a:t>
            </a: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t>This project analyzes SpaceX Falcon 9 launch data to understand factors influencing launch success. Data was acquired from the SpaceX REST API and supplemented with web‑scraped launch records. After cleaning and wrangling the data, we performed exploratory analysis using visualizations and SQL. Interactive analytics were built using Folium for geospatial mapping and Plotly Dash for dashboards. Finally, we developed and evaluated multiple classification models to predict launch success, identifying Random Forest as the strongest performer.</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Launch data was collected using the SpaceX REST API, retrieving endpoints for launches, rockets, launchpads, payloads, and cores. Additional mission details were gathered using targeted web scraping from public datasets. API calls were performed in iterative batches and stored as structured JSON before conversion into analytic dataframes.</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Launch data was collected using the SpaceX REST API, retrieving endpoints for launches, rockets, launchpads, payloads, and cores. Additional mission details were gathered using targeted web scraping from public datasets. API calls were performed in iterative batches and stored as structured JSON before conversion into analytic dataframes.</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t>Launch data was collected using the SpaceX REST API, retrieving endpoints for launches, rockets, launchpads, payloads, and cores. Additional mission details were gathered using targeted web scraping from public datasets. API calls were performed in iterative batches and stored as structured JSON before conversion into analytic dataframes.</a:t>
            </a: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Macintosh PowerPoint</Application>
  <PresentationFormat>Widescreen</PresentationFormat>
  <Paragraphs>234</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198</cp:revision>
  <dcterms:created xsi:type="dcterms:W3CDTF">2021-04-29T18:58:34Z</dcterms:created>
  <dcterms:modified xsi:type="dcterms:W3CDTF">2022-01-27T14:48:39Z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